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pic>
        <p:nvPicPr>
          <p:cNvPr id="1027" name="Picture 3" descr="D:\富里國中校徽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3" y="188640"/>
            <a:ext cx="1408897" cy="140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E3D69BD-CF25-42BE-9AED-6F0E532079C9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414898C-D24C-4F2E-8147-43C03A7B0BE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050" name="Picture 2" descr="D:\富里國中校徽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7160"/>
            <a:ext cx="1481137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7583760" cy="1600327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111</a:t>
            </a:r>
            <a:r>
              <a:rPr lang="zh-TW" altLang="en-US" sz="4800" dirty="0" smtClean="0"/>
              <a:t>學年富里國中新生訓練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111.08.29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511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圖片 7" descr="F:\04.26 防災海報\地圖(修改逃生路線 、圖示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548680"/>
            <a:ext cx="10225136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9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zh-TW" altLang="en-US" sz="4400" b="0" dirty="0" smtClean="0">
                <a:solidFill>
                  <a:srgbClr val="FFFF00"/>
                </a:solidFill>
                <a:latin typeface="華康相撲體" pitchFamily="65" charset="-120"/>
                <a:ea typeface="華康相撲體" pitchFamily="65" charset="-120"/>
              </a:rPr>
              <a:t>學校作息時間</a:t>
            </a:r>
            <a:endParaRPr lang="zh-TW" altLang="en-US" sz="4400" b="0" dirty="0">
              <a:solidFill>
                <a:srgbClr val="FFFF00"/>
              </a:solidFill>
              <a:latin typeface="華康相撲體" pitchFamily="65" charset="-120"/>
              <a:ea typeface="華康相撲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22495"/>
              </p:ext>
            </p:extLst>
          </p:nvPr>
        </p:nvGraphicFramePr>
        <p:xfrm>
          <a:off x="179512" y="1340768"/>
          <a:ext cx="8784976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/>
                <a:gridCol w="6120680"/>
              </a:tblGrid>
              <a:tr h="415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上學時間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07:30</a:t>
                      </a: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前到校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朝會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每星期二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7:40-8:00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上課時間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第一節課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8:10</a:t>
                      </a: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開始，每節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45</a:t>
                      </a: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分鐘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下課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lang="zh-TW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分鐘</a:t>
                      </a:r>
                      <a:r>
                        <a:rPr lang="zh-TW" altLang="en-US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</a:t>
                      </a:r>
                      <a:r>
                        <a:rPr lang="en-US" altLang="zh-TW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lang="zh-TW" altLang="en-US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點為大下課。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5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打掃時間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每星期一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7:30-7:40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星期一</a:t>
                      </a: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~</a:t>
                      </a: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星期五，每日</a:t>
                      </a:r>
                      <a:r>
                        <a:rPr lang="zh-TW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下午</a:t>
                      </a:r>
                      <a:endParaRPr lang="en-US" altLang="zh-TW" sz="3200" kern="100" dirty="0" smtClean="0"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 smtClean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15:45-16:00</a:t>
                      </a:r>
                      <a:endParaRPr lang="zh-TW" sz="3200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用餐時間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每日</a:t>
                      </a:r>
                      <a:r>
                        <a:rPr lang="en-US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11:45-12:25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午休時間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每日</a:t>
                      </a:r>
                      <a:r>
                        <a:rPr lang="en-US" sz="3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12:25~13:00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全校集合時間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16:00-16:05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放學時間</a:t>
                      </a:r>
                      <a:endParaRPr lang="zh-TW" sz="32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16:50</a:t>
                      </a:r>
                      <a:endParaRPr lang="zh-TW" sz="3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42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Autofit/>
          </a:bodyPr>
          <a:lstStyle/>
          <a:p>
            <a:pPr lvl="0" algn="ctr"/>
            <a:r>
              <a:rPr lang="zh-TW" altLang="zh-TW" sz="4800" dirty="0">
                <a:solidFill>
                  <a:srgbClr val="FFFF00"/>
                </a:solidFill>
                <a:latin typeface="華康相撲體" pitchFamily="65" charset="-120"/>
                <a:ea typeface="華康相撲體" pitchFamily="65" charset="-120"/>
              </a:rPr>
              <a:t>請假流程：</a:t>
            </a: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公假：應事先由業務單位提出，經單位主管核可後准假。</a:t>
            </a: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事假、病假和喪假：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事假提早一日以上申請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◎三日以下：</a:t>
            </a:r>
            <a:r>
              <a:rPr lang="zh-TW" altLang="zh-TW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學生或家長向導師請假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學生至導師處填寫請假卡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導師核章 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學輔處註記審核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送交登記。</a:t>
            </a:r>
          </a:p>
          <a:p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◎超過三日（含三日）：學生或家長向導師請假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學生至導師處填寫請假卡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導師核章 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學輔處註記審核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校長審核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  <a:sym typeface="Wingdings"/>
              </a:rPr>
              <a:t>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送交登記。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804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 smtClean="0">
                <a:solidFill>
                  <a:srgbClr val="FFFF00"/>
                </a:solidFill>
              </a:rPr>
              <a:t>學校相關規定</a:t>
            </a:r>
            <a:r>
              <a:rPr lang="en-US" altLang="zh-TW" dirty="0" smtClean="0">
                <a:solidFill>
                  <a:srgbClr val="FFFF00"/>
                </a:solidFill>
              </a:rPr>
              <a:t>-</a:t>
            </a:r>
            <a:r>
              <a:rPr lang="zh-TW" altLang="en-US" dirty="0"/>
              <a:t>服裝儀容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穿著制服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星期五第三節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701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套量、第四節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702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套量，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可以的話請在衣服上繡上學號或姓名，以防止上室外課遺失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指甲須保持乾淨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身上飾品不是學習必須，因此讓它美美的待在你的家中。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頭髮定期修剪，整齊，不燙不染為原則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書包上不得亂塗鴨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657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rgbClr val="FFFF00"/>
                </a:solidFill>
              </a:rPr>
              <a:t>安心上學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騎乘單車與電動單車須戴安全帽。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單車之所以稱為單車就是因為只搭載一個人。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南側樓梯不得進出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校門口左側小樓梯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家長接送請勿開入校園，停等區域請勿在紅線。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家長機車接送，要記得幫你帶一頂安全帽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4716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FF00"/>
                </a:solidFill>
              </a:rPr>
              <a:t>在學校有任何的疑難雜症</a:t>
            </a:r>
            <a:br>
              <a:rPr lang="zh-TW" altLang="en-US" dirty="0">
                <a:solidFill>
                  <a:srgbClr val="FFFF00"/>
                </a:solidFill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都可以來找學輔主任</a:t>
            </a:r>
            <a:endParaRPr lang="en-US" altLang="zh-TW" sz="5400" dirty="0" smtClean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讓我來幫忙你找看看解決方法。</a:t>
            </a:r>
            <a:endParaRPr lang="en-US" altLang="zh-TW" sz="3200" dirty="0" smtClean="0">
              <a:solidFill>
                <a:schemeClr val="tx1">
                  <a:lumMod val="9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課業、交友、感情、家庭問題</a:t>
            </a:r>
            <a:r>
              <a:rPr lang="en-US" altLang="zh-TW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等</a:t>
            </a:r>
            <a:r>
              <a:rPr lang="en-US" altLang="zh-TW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solidFill>
                  <a:schemeClr val="tx1">
                    <a:lumMod val="95000"/>
                  </a:schemeClr>
                </a:solidFill>
                <a:latin typeface="標楷體" pitchFamily="65" charset="-120"/>
                <a:ea typeface="標楷體" pitchFamily="65" charset="-120"/>
              </a:rPr>
              <a:t>，讓我來幫你評估，適合哪個老師來協助你。</a:t>
            </a:r>
            <a:endParaRPr lang="zh-TW" altLang="en-US" sz="3200" dirty="0">
              <a:solidFill>
                <a:schemeClr val="tx1">
                  <a:lumMod val="9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882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4000" dirty="0" smtClean="0"/>
          </a:p>
          <a:p>
            <a:r>
              <a:rPr lang="zh-TW" altLang="en-US" sz="4000" dirty="0" smtClean="0">
                <a:solidFill>
                  <a:srgbClr val="FFC000"/>
                </a:solidFill>
              </a:rPr>
              <a:t>期盼你成為一個合乎你自己期待的</a:t>
            </a:r>
            <a:endParaRPr lang="en-US" altLang="zh-TW" sz="4000" dirty="0" smtClean="0">
              <a:solidFill>
                <a:srgbClr val="FFC000"/>
              </a:solidFill>
            </a:endParaRPr>
          </a:p>
          <a:p>
            <a:pPr algn="ctr"/>
            <a:r>
              <a:rPr lang="zh-TW" altLang="en-US" sz="7200" dirty="0" smtClean="0">
                <a:solidFill>
                  <a:srgbClr val="FFC000"/>
                </a:solidFill>
              </a:rPr>
              <a:t>國中生</a:t>
            </a:r>
            <a:endParaRPr lang="zh-TW" altLang="en-US" sz="7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44547"/>
      </p:ext>
    </p:extLst>
  </p:cSld>
  <p:clrMapOvr>
    <a:masterClrMapping/>
  </p:clrMapOvr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5436</TotalTime>
  <Words>396</Words>
  <Application>Microsoft Office PowerPoint</Application>
  <PresentationFormat>如螢幕大小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茅草</vt:lpstr>
      <vt:lpstr>111學年富里國中新生訓練</vt:lpstr>
      <vt:lpstr>PowerPoint 簡報</vt:lpstr>
      <vt:lpstr>學校作息時間</vt:lpstr>
      <vt:lpstr>PowerPoint 簡報</vt:lpstr>
      <vt:lpstr>學校相關規定-服裝儀容 </vt:lpstr>
      <vt:lpstr>安心上學</vt:lpstr>
      <vt:lpstr>在學校有任何的疑難雜症 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111學年富里國中新生訓練</dc:title>
  <dc:creator>701</dc:creator>
  <cp:lastModifiedBy>701</cp:lastModifiedBy>
  <cp:revision>8</cp:revision>
  <dcterms:created xsi:type="dcterms:W3CDTF">2022-08-25T07:12:55Z</dcterms:created>
  <dcterms:modified xsi:type="dcterms:W3CDTF">2022-08-29T01:49:17Z</dcterms:modified>
</cp:coreProperties>
</file>